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80" r:id="rId4"/>
    <p:sldId id="294" r:id="rId5"/>
    <p:sldId id="295" r:id="rId6"/>
    <p:sldId id="296" r:id="rId7"/>
    <p:sldId id="298" r:id="rId8"/>
  </p:sldIdLst>
  <p:sldSz cx="24384000" cy="13716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AE9C"/>
    <a:srgbClr val="E8A10C"/>
    <a:srgbClr val="EDE6E0"/>
    <a:srgbClr val="1F2D38"/>
    <a:srgbClr val="C0A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8" autoAdjust="0"/>
    <p:restoredTop sz="50000"/>
  </p:normalViewPr>
  <p:slideViewPr>
    <p:cSldViewPr snapToGrid="0" snapToObjects="1">
      <p:cViewPr>
        <p:scale>
          <a:sx n="40" d="100"/>
          <a:sy n="40" d="100"/>
        </p:scale>
        <p:origin x="12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3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2CA5-47C9-4D36-920C-3349136A8F3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9CB29-BA75-4F5A-AE88-B3081F2E3C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141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23A5B-E466-43CA-90E5-227C7738C8B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CA6C-06A3-4E6F-A388-BC2A3CA1C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366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967948" y="854765"/>
            <a:ext cx="21051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rgbClr val="03AE9C"/>
                </a:solidFill>
                <a:latin typeface="Helvetica Neue"/>
              </a:rPr>
              <a:t>Hello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my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name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is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title</a:t>
            </a:r>
            <a:endParaRPr lang="fr-FR" sz="9600" dirty="0">
              <a:solidFill>
                <a:srgbClr val="03AE9C"/>
              </a:solidFill>
              <a:latin typeface="Helvetica Neue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47968" y="288628"/>
            <a:ext cx="22685538" cy="520700"/>
          </a:xfrm>
          <a:prstGeom prst="rect">
            <a:avLst/>
          </a:prstGeom>
        </p:spPr>
        <p:txBody>
          <a:bodyPr lIns="108000" tIns="0" rIns="108000" bIns="0" anchor="b"/>
          <a:lstStyle>
            <a:lvl1pPr>
              <a:spcBef>
                <a:spcPts val="0"/>
              </a:spcBef>
              <a:defRPr sz="2000" i="0" cap="all" baseline="0">
                <a:solidFill>
                  <a:schemeClr val="accent4"/>
                </a:solidFill>
                <a:latin typeface="+mj-lt"/>
              </a:defRPr>
            </a:lvl1pPr>
            <a:lvl2pPr>
              <a:defRPr sz="2000"/>
            </a:lvl2pPr>
          </a:lstStyle>
          <a:p>
            <a:pPr lvl="0"/>
            <a:r>
              <a:rPr lang="en-US" noProof="0" dirty="0"/>
              <a:t>Insert a top title here - must not exceed 1 line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47968" y="809329"/>
            <a:ext cx="22685538" cy="1727498"/>
          </a:xfrm>
          <a:prstGeom prst="rect">
            <a:avLst/>
          </a:prstGeom>
          <a:noFill/>
        </p:spPr>
        <p:txBody>
          <a:bodyPr vert="horz" lIns="108000" tIns="0" rIns="108000" bIns="0" rtlCol="0" anchor="t">
            <a:noAutofit/>
          </a:bodyPr>
          <a:lstStyle/>
          <a:p>
            <a:r>
              <a:rPr lang="en-US" dirty="0"/>
              <a:t>Complete with a title here that carries your message on two lines at most for more </a:t>
            </a:r>
            <a:r>
              <a:rPr lang="en-US" noProof="0" dirty="0"/>
              <a:t>readability</a:t>
            </a:r>
          </a:p>
        </p:txBody>
      </p:sp>
    </p:spTree>
    <p:extLst>
      <p:ext uri="{BB962C8B-B14F-4D97-AF65-F5344CB8AC3E}">
        <p14:creationId xmlns:p14="http://schemas.microsoft.com/office/powerpoint/2010/main" val="381782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kern="1200" baseline="0">
          <a:solidFill>
            <a:srgbClr val="03AE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utterstock_236012332.jpg"/>
          <p:cNvPicPr/>
          <p:nvPr/>
        </p:nvPicPr>
        <p:blipFill>
          <a:blip r:embed="rId2"/>
          <a:srcRect l="31110" t="7303" r="31110" b="495897"/>
          <a:stretch>
            <a:fillRect/>
          </a:stretch>
        </p:blipFill>
        <p:spPr>
          <a:xfrm>
            <a:off x="-14760" y="5400"/>
            <a:ext cx="24412680" cy="13704480"/>
          </a:xfrm>
          <a:prstGeom prst="rect">
            <a:avLst/>
          </a:prstGeom>
          <a:ln w="12600">
            <a:noFill/>
          </a:ln>
        </p:spPr>
      </p:pic>
      <p:sp>
        <p:nvSpPr>
          <p:cNvPr id="38" name="CustomShape 1"/>
          <p:cNvSpPr/>
          <p:nvPr/>
        </p:nvSpPr>
        <p:spPr>
          <a:xfrm>
            <a:off x="-15840" y="-37440"/>
            <a:ext cx="24415200" cy="13790520"/>
          </a:xfrm>
          <a:prstGeom prst="rect">
            <a:avLst/>
          </a:prstGeom>
          <a:solidFill>
            <a:srgbClr val="1F2D38"/>
          </a:solidFill>
          <a:ln w="12600">
            <a:noFill/>
          </a:ln>
        </p:spPr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3BFED03-BE0F-0344-B2A9-72E81DA8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0559"/>
            <a:ext cx="24384001" cy="11878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B241B1-4135-1041-AECD-23D73BDFE8B8}"/>
              </a:ext>
            </a:extLst>
          </p:cNvPr>
          <p:cNvSpPr/>
          <p:nvPr/>
        </p:nvSpPr>
        <p:spPr>
          <a:xfrm rot="20958511">
            <a:off x="6437376" y="7242048"/>
            <a:ext cx="11448288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Page de garde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Who I am ?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299A4B3-62E7-2F43-BE64-AB25BC99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195517"/>
            <a:ext cx="5528733" cy="5528733"/>
          </a:xfrm>
          <a:prstGeom prst="ellipse">
            <a:avLst/>
          </a:prstGeom>
          <a:ln>
            <a:solidFill>
              <a:srgbClr val="E8A10C"/>
            </a:solidFill>
          </a:ln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A81ECA8F-CFA0-7742-BDFD-75E1E207B8F1}"/>
              </a:ext>
            </a:extLst>
          </p:cNvPr>
          <p:cNvSpPr txBox="1"/>
          <p:nvPr/>
        </p:nvSpPr>
        <p:spPr>
          <a:xfrm>
            <a:off x="8313434" y="4149466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Background</a:t>
            </a:r>
          </a:p>
        </p:txBody>
      </p:sp>
      <p:sp>
        <p:nvSpPr>
          <p:cNvPr id="30" name="TextBox 75">
            <a:extLst>
              <a:ext uri="{FF2B5EF4-FFF2-40B4-BE49-F238E27FC236}">
                <a16:creationId xmlns:a16="http://schemas.microsoft.com/office/drawing/2014/main" id="{617C9341-5992-5C43-8600-9C509ABE19F6}"/>
              </a:ext>
            </a:extLst>
          </p:cNvPr>
          <p:cNvSpPr txBox="1"/>
          <p:nvPr/>
        </p:nvSpPr>
        <p:spPr>
          <a:xfrm>
            <a:off x="15640352" y="4149466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Why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</a:t>
            </a:r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Ironhack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?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E62077E-BFAA-0743-95B5-46C1FC0EA289}"/>
              </a:ext>
            </a:extLst>
          </p:cNvPr>
          <p:cNvCxnSpPr>
            <a:cxnSpLocks/>
          </p:cNvCxnSpPr>
          <p:nvPr/>
        </p:nvCxnSpPr>
        <p:spPr>
          <a:xfrm>
            <a:off x="14725952" y="5051955"/>
            <a:ext cx="0" cy="422267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248C7BC-67CE-3340-8D01-96FC55B6B886}"/>
              </a:ext>
            </a:extLst>
          </p:cNvPr>
          <p:cNvSpPr txBox="1"/>
          <p:nvPr/>
        </p:nvSpPr>
        <p:spPr>
          <a:xfrm>
            <a:off x="8928189" y="6021279"/>
            <a:ext cx="43141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Lorem</a:t>
            </a:r>
            <a:r>
              <a:rPr lang="fr-FR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ipsum</a:t>
            </a:r>
            <a:endParaRPr lang="fr-FR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fr-FR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Lorem</a:t>
            </a:r>
            <a:r>
              <a:rPr lang="fr-FR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ipsum</a:t>
            </a:r>
            <a:endParaRPr lang="fr-FR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fr-FR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Lorem</a:t>
            </a:r>
            <a:r>
              <a:rPr lang="fr-FR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ipsum</a:t>
            </a:r>
            <a:endParaRPr lang="fr-FR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C08DB1A-46F3-2740-8F92-5B7BD8F4CD70}"/>
              </a:ext>
            </a:extLst>
          </p:cNvPr>
          <p:cNvSpPr txBox="1"/>
          <p:nvPr/>
        </p:nvSpPr>
        <p:spPr>
          <a:xfrm>
            <a:off x="16209523" y="6021279"/>
            <a:ext cx="43141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Lorem</a:t>
            </a:r>
            <a:r>
              <a:rPr lang="fr-FR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ipsum</a:t>
            </a:r>
            <a:endParaRPr lang="fr-FR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fr-FR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Lorem</a:t>
            </a:r>
            <a:r>
              <a:rPr lang="fr-FR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ipsum</a:t>
            </a:r>
            <a:endParaRPr lang="fr-FR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fr-FR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Lorem</a:t>
            </a:r>
            <a:r>
              <a:rPr lang="fr-FR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ipsum</a:t>
            </a:r>
            <a:endParaRPr lang="fr-FR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Problem identified &amp; </a:t>
            </a:r>
            <a:r>
              <a:rPr lang="en-US" sz="8800" dirty="0" err="1">
                <a:solidFill>
                  <a:srgbClr val="03AE9C"/>
                </a:solidFill>
                <a:latin typeface="Berlin Sans FB Demi" panose="020E0802020502020306" pitchFamily="34" charset="0"/>
              </a:rPr>
              <a:t>Oppotunity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BB49DE-78F3-3E48-833C-845F1820EACA}"/>
              </a:ext>
            </a:extLst>
          </p:cNvPr>
          <p:cNvSpPr/>
          <p:nvPr/>
        </p:nvSpPr>
        <p:spPr>
          <a:xfrm rot="21311989">
            <a:off x="5137560" y="6163733"/>
            <a:ext cx="1487764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LACK OF KNOWLEDGED ABOUT FUNNY THINGS / LACK OF SOCIAL GAME</a:t>
            </a:r>
          </a:p>
        </p:txBody>
      </p:sp>
    </p:spTree>
    <p:extLst>
      <p:ext uri="{BB962C8B-B14F-4D97-AF65-F5344CB8AC3E}">
        <p14:creationId xmlns:p14="http://schemas.microsoft.com/office/powerpoint/2010/main" val="19518124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Technical Challenges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2875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Biggest Mistakes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7388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THE GAME: SECRET FACTS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68AA76-81E8-414E-9B55-7558CFE9D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59" y="2952205"/>
            <a:ext cx="19462082" cy="9379132"/>
          </a:xfrm>
          <a:prstGeom prst="rect">
            <a:avLst/>
          </a:prstGeom>
          <a:ln w="101600">
            <a:solidFill>
              <a:srgbClr val="03AE9C"/>
            </a:solidFill>
          </a:ln>
        </p:spPr>
      </p:pic>
    </p:spTree>
    <p:extLst>
      <p:ext uri="{BB962C8B-B14F-4D97-AF65-F5344CB8AC3E}">
        <p14:creationId xmlns:p14="http://schemas.microsoft.com/office/powerpoint/2010/main" val="32166705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Product Road 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86775" y="6272669"/>
            <a:ext cx="3123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8A10C"/>
                </a:solidFill>
                <a:latin typeface="Berlin Sans FB Demi" panose="020E0802020502020306" pitchFamily="34" charset="0"/>
              </a:rPr>
              <a:t>2019</a:t>
            </a:r>
          </a:p>
        </p:txBody>
      </p:sp>
      <p:sp>
        <p:nvSpPr>
          <p:cNvPr id="18" name="Line 2"/>
          <p:cNvSpPr/>
          <p:nvPr/>
        </p:nvSpPr>
        <p:spPr>
          <a:xfrm>
            <a:off x="1026237" y="8154528"/>
            <a:ext cx="22329000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</p:sp>
      <p:sp>
        <p:nvSpPr>
          <p:cNvPr id="19" name="CustomShape 22"/>
          <p:cNvSpPr/>
          <p:nvPr/>
        </p:nvSpPr>
        <p:spPr>
          <a:xfrm>
            <a:off x="288527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0" name="CustomShape 23"/>
          <p:cNvSpPr/>
          <p:nvPr/>
        </p:nvSpPr>
        <p:spPr>
          <a:xfrm>
            <a:off x="847967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1" name="CustomShape 24"/>
          <p:cNvSpPr/>
          <p:nvPr/>
        </p:nvSpPr>
        <p:spPr>
          <a:xfrm>
            <a:off x="1417019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2" name="CustomShape 25"/>
          <p:cNvSpPr/>
          <p:nvPr/>
        </p:nvSpPr>
        <p:spPr>
          <a:xfrm>
            <a:off x="1967171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5" name="CustomShape 26"/>
          <p:cNvSpPr/>
          <p:nvPr/>
        </p:nvSpPr>
        <p:spPr>
          <a:xfrm>
            <a:off x="337811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S2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6" name="CustomShape 27"/>
          <p:cNvSpPr/>
          <p:nvPr/>
        </p:nvSpPr>
        <p:spPr>
          <a:xfrm>
            <a:off x="898043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S3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7" name="CustomShape 28"/>
          <p:cNvSpPr/>
          <p:nvPr/>
        </p:nvSpPr>
        <p:spPr>
          <a:xfrm>
            <a:off x="1466339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S4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8" name="CustomShape 29"/>
          <p:cNvSpPr/>
          <p:nvPr/>
        </p:nvSpPr>
        <p:spPr>
          <a:xfrm>
            <a:off x="2016455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S1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627" y="10082949"/>
            <a:ext cx="645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MVP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2253" y="5344318"/>
            <a:ext cx="5962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Working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with</a:t>
            </a:r>
            <a:r>
              <a:rPr lang="fr-FR" sz="3600" dirty="0">
                <a:latin typeface="Berlin Sans FB Demi" panose="020E0802020502020306" pitchFamily="34" charset="0"/>
              </a:rPr>
              <a:t> UX / UI Designer and XP </a:t>
            </a:r>
            <a:r>
              <a:rPr lang="fr-FR" sz="3600" dirty="0" err="1">
                <a:latin typeface="Berlin Sans FB Demi" panose="020E0802020502020306" pitchFamily="34" charset="0"/>
              </a:rPr>
              <a:t>Developers</a:t>
            </a:r>
            <a:r>
              <a:rPr lang="fr-FR" sz="3600" dirty="0">
                <a:latin typeface="Berlin Sans FB Demi" panose="020E0802020502020306" pitchFamily="34" charset="0"/>
              </a:rPr>
              <a:t> for </a:t>
            </a:r>
            <a:r>
              <a:rPr lang="fr-FR" sz="3600" dirty="0" err="1">
                <a:latin typeface="Berlin Sans FB Demi" panose="020E0802020502020306" pitchFamily="34" charset="0"/>
              </a:rPr>
              <a:t>updated</a:t>
            </a:r>
            <a:r>
              <a:rPr lang="fr-FR" sz="3600" dirty="0">
                <a:latin typeface="Berlin Sans FB Demi" panose="020E0802020502020306" pitchFamily="34" charset="0"/>
              </a:rPr>
              <a:t> version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190737" y="9881808"/>
            <a:ext cx="5420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Presentation</a:t>
            </a:r>
            <a:r>
              <a:rPr lang="fr-FR" sz="3600" dirty="0">
                <a:latin typeface="Berlin Sans FB Demi" panose="020E0802020502020306" pitchFamily="34" charset="0"/>
              </a:rPr>
              <a:t> and </a:t>
            </a:r>
            <a:r>
              <a:rPr lang="fr-FR" sz="3600" dirty="0" err="1">
                <a:latin typeface="Berlin Sans FB Demi" panose="020E0802020502020306" pitchFamily="34" charset="0"/>
              </a:rPr>
              <a:t>sell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it</a:t>
            </a:r>
            <a:endParaRPr lang="fr-FR" sz="3600" dirty="0">
              <a:latin typeface="Berlin Sans FB Demi" panose="020E0802020502020306" pitchFamily="34" charset="0"/>
            </a:endParaRPr>
          </a:p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to Facebook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662B4B20-B999-3744-B33F-461213681D2A}"/>
              </a:ext>
            </a:extLst>
          </p:cNvPr>
          <p:cNvSpPr txBox="1"/>
          <p:nvPr/>
        </p:nvSpPr>
        <p:spPr>
          <a:xfrm>
            <a:off x="17396935" y="5211837"/>
            <a:ext cx="627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International </a:t>
            </a:r>
            <a:r>
              <a:rPr lang="fr-FR" sz="3600" dirty="0" err="1">
                <a:latin typeface="Berlin Sans FB Demi" panose="020E0802020502020306" pitchFamily="34" charset="0"/>
              </a:rPr>
              <a:t>deployment</a:t>
            </a:r>
            <a:endParaRPr lang="fr-FR" sz="3600" dirty="0">
              <a:latin typeface="Berlin Sans FB Demi" panose="020E0802020502020306" pitchFamily="34" charset="0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BA9AAAEB-ACE6-034F-99DA-32A40E9F420A}"/>
              </a:ext>
            </a:extLst>
          </p:cNvPr>
          <p:cNvSpPr txBox="1"/>
          <p:nvPr/>
        </p:nvSpPr>
        <p:spPr>
          <a:xfrm>
            <a:off x="18874575" y="6272669"/>
            <a:ext cx="3123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8A10C"/>
                </a:solidFill>
                <a:latin typeface="Berlin Sans FB Demi" panose="020E0802020502020306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171122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77</Words>
  <Application>Microsoft Macintosh PowerPoint</Application>
  <PresentationFormat>Personnalisé</PresentationFormat>
  <Paragraphs>31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Berlin Sans FB Demi</vt:lpstr>
      <vt:lpstr>Calibri</vt:lpstr>
      <vt:lpstr>Helvetica Neue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Product Road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Coudouy</dc:creator>
  <cp:lastModifiedBy>Frédéric Chhean</cp:lastModifiedBy>
  <cp:revision>92</cp:revision>
  <dcterms:modified xsi:type="dcterms:W3CDTF">2019-04-02T14:43:31Z</dcterms:modified>
</cp:coreProperties>
</file>